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8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46BD-E006-4DFF-BCA2-953EC8C60521}" type="datetimeFigureOut">
              <a:rPr lang="en-US" smtClean="0"/>
              <a:t>11/9/14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C1C22-F0E7-4FF8-9BD4-8FA77B2B1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280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46BD-E006-4DFF-BCA2-953EC8C60521}" type="datetimeFigureOut">
              <a:rPr lang="en-US" smtClean="0"/>
              <a:t>11/9/14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C1C22-F0E7-4FF8-9BD4-8FA77B2B1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302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46BD-E006-4DFF-BCA2-953EC8C60521}" type="datetimeFigureOut">
              <a:rPr lang="en-US" smtClean="0"/>
              <a:t>11/9/14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C1C22-F0E7-4FF8-9BD4-8FA77B2B1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093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46BD-E006-4DFF-BCA2-953EC8C60521}" type="datetimeFigureOut">
              <a:rPr lang="en-US" smtClean="0"/>
              <a:t>11/9/14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C1C22-F0E7-4FF8-9BD4-8FA77B2B1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976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46BD-E006-4DFF-BCA2-953EC8C60521}" type="datetimeFigureOut">
              <a:rPr lang="en-US" smtClean="0"/>
              <a:t>11/9/14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C1C22-F0E7-4FF8-9BD4-8FA77B2B1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620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46BD-E006-4DFF-BCA2-953EC8C60521}" type="datetimeFigureOut">
              <a:rPr lang="en-US" smtClean="0"/>
              <a:t>11/9/14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C1C22-F0E7-4FF8-9BD4-8FA77B2B1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134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46BD-E006-4DFF-BCA2-953EC8C60521}" type="datetimeFigureOut">
              <a:rPr lang="en-US" smtClean="0"/>
              <a:t>11/9/14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C1C22-F0E7-4FF8-9BD4-8FA77B2B1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236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46BD-E006-4DFF-BCA2-953EC8C60521}" type="datetimeFigureOut">
              <a:rPr lang="en-US" smtClean="0"/>
              <a:t>11/9/14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C1C22-F0E7-4FF8-9BD4-8FA77B2B1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03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46BD-E006-4DFF-BCA2-953EC8C60521}" type="datetimeFigureOut">
              <a:rPr lang="en-US" smtClean="0"/>
              <a:t>11/9/14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C1C22-F0E7-4FF8-9BD4-8FA77B2B1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288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46BD-E006-4DFF-BCA2-953EC8C60521}" type="datetimeFigureOut">
              <a:rPr lang="en-US" smtClean="0"/>
              <a:t>11/9/14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C1C22-F0E7-4FF8-9BD4-8FA77B2B1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47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346BD-E006-4DFF-BCA2-953EC8C60521}" type="datetimeFigureOut">
              <a:rPr lang="en-US" smtClean="0"/>
              <a:t>11/9/14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BC1C22-F0E7-4FF8-9BD4-8FA77B2B1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105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346BD-E006-4DFF-BCA2-953EC8C60521}" type="datetimeFigureOut">
              <a:rPr lang="en-US" smtClean="0"/>
              <a:t>11/9/14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C1C22-F0E7-4FF8-9BD4-8FA77B2B14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5291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omcast subscriber forecas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2403" y="1172368"/>
            <a:ext cx="8101252" cy="4591771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" name="Straight Connector 4"/>
          <p:cNvCxnSpPr/>
          <p:nvPr/>
        </p:nvCxnSpPr>
        <p:spPr>
          <a:xfrm>
            <a:off x="1182188" y="2200333"/>
            <a:ext cx="7798269" cy="409581"/>
          </a:xfrm>
          <a:prstGeom prst="line">
            <a:avLst/>
          </a:prstGeom>
          <a:ln w="57150" cmpd="sng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1203674" y="2442432"/>
            <a:ext cx="7766316" cy="976974"/>
          </a:xfrm>
          <a:prstGeom prst="straightConnector1">
            <a:avLst/>
          </a:prstGeom>
          <a:ln w="57150" cmpd="sng">
            <a:solidFill>
              <a:schemeClr val="accent5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322283" y="3545017"/>
            <a:ext cx="7626775" cy="866373"/>
          </a:xfrm>
          <a:prstGeom prst="straightConnector1">
            <a:avLst/>
          </a:prstGeom>
          <a:ln w="57150" cmpd="sng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7357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561" y="1554945"/>
            <a:ext cx="7961069" cy="377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329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3E4F19A7-A959-40BB-972C-4880BAF8EB0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2645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OTT Exec Summit </dc:title>
  <dc:creator>Jim</dc:creator>
  <cp:lastModifiedBy>Jim Turner</cp:lastModifiedBy>
  <cp:revision>26</cp:revision>
  <dcterms:created xsi:type="dcterms:W3CDTF">2014-07-25T15:30:57Z</dcterms:created>
  <dcterms:modified xsi:type="dcterms:W3CDTF">2014-11-10T00:40:48Z</dcterms:modified>
</cp:coreProperties>
</file>